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2918400" cy="21945600"/>
  <p:notesSz cx="6858000" cy="9144000"/>
  <p:defaultTextStyle>
    <a:defPPr>
      <a:defRPr lang="en-US"/>
    </a:defPPr>
    <a:lvl1pPr marL="0" algn="l" defTabSz="313502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1pPr>
    <a:lvl2pPr marL="1567510" algn="l" defTabSz="313502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2pPr>
    <a:lvl3pPr marL="3135020" algn="l" defTabSz="313502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3pPr>
    <a:lvl4pPr marL="4702531" algn="l" defTabSz="313502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4pPr>
    <a:lvl5pPr marL="6270041" algn="l" defTabSz="313502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5pPr>
    <a:lvl6pPr marL="7837551" algn="l" defTabSz="313502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6pPr>
    <a:lvl7pPr marL="9405061" algn="l" defTabSz="313502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7pPr>
    <a:lvl8pPr marL="10972571" algn="l" defTabSz="313502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8pPr>
    <a:lvl9pPr marL="12540082" algn="l" defTabSz="313502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>
          <p15:clr>
            <a:srgbClr val="A4A3A4"/>
          </p15:clr>
        </p15:guide>
        <p15:guide id="2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>
      <p:cViewPr varScale="1">
        <p:scale>
          <a:sx n="22" d="100"/>
          <a:sy n="22" d="100"/>
        </p:scale>
        <p:origin x="90" y="912"/>
      </p:cViewPr>
      <p:guideLst>
        <p:guide orient="horz" pos="6912"/>
        <p:guide pos="1036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E3D429-B729-954E-8624-18D41CC3DA1E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585B4C-87FD-C04A-A74A-B90C65238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621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6817362"/>
            <a:ext cx="27980640" cy="47040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0" y="12435840"/>
            <a:ext cx="23042880" cy="56083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5675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135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7025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270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837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4050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9725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25400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1092-0A30-4C51-9053-0CBF8968EEE2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B5597-0E7C-470D-BE2F-E28EB744D48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1092-0A30-4C51-9053-0CBF8968EEE2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B5597-0E7C-470D-BE2F-E28EB744D48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919310" y="2814321"/>
            <a:ext cx="26660477" cy="599186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26459" y="2814321"/>
            <a:ext cx="79444213" cy="599186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1092-0A30-4C51-9053-0CBF8968EEE2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B5597-0E7C-470D-BE2F-E28EB744D48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1092-0A30-4C51-9053-0CBF8968EEE2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B5597-0E7C-470D-BE2F-E28EB744D48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7" y="14102082"/>
            <a:ext cx="27980640" cy="4358640"/>
          </a:xfrm>
        </p:spPr>
        <p:txBody>
          <a:bodyPr anchor="t"/>
          <a:lstStyle>
            <a:lvl1pPr algn="l">
              <a:defRPr sz="13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7" y="9301483"/>
            <a:ext cx="27980640" cy="4800598"/>
          </a:xfrm>
        </p:spPr>
        <p:txBody>
          <a:bodyPr anchor="b"/>
          <a:lstStyle>
            <a:lvl1pPr marL="0" indent="0">
              <a:buNone/>
              <a:defRPr sz="6900">
                <a:solidFill>
                  <a:schemeClr val="tx1">
                    <a:tint val="75000"/>
                  </a:schemeClr>
                </a:solidFill>
              </a:defRPr>
            </a:lvl1pPr>
            <a:lvl2pPr marL="1567510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2pPr>
            <a:lvl3pPr marL="3135020" indent="0">
              <a:buNone/>
              <a:defRPr sz="5500">
                <a:solidFill>
                  <a:schemeClr val="tx1">
                    <a:tint val="75000"/>
                  </a:schemeClr>
                </a:solidFill>
              </a:defRPr>
            </a:lvl3pPr>
            <a:lvl4pPr marL="470253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627004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783755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940506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1097257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2540082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1092-0A30-4C51-9053-0CBF8968EEE2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B5597-0E7C-470D-BE2F-E28EB744D48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26457" y="16388081"/>
            <a:ext cx="53052343" cy="46344842"/>
          </a:xfrm>
        </p:spPr>
        <p:txBody>
          <a:bodyPr/>
          <a:lstStyle>
            <a:lvl1pPr>
              <a:defRPr sz="9600"/>
            </a:lvl1pPr>
            <a:lvl2pPr>
              <a:defRPr sz="8200"/>
            </a:lvl2pPr>
            <a:lvl3pPr>
              <a:defRPr sz="6900"/>
            </a:lvl3pPr>
            <a:lvl4pPr>
              <a:defRPr sz="6200"/>
            </a:lvl4pPr>
            <a:lvl5pPr>
              <a:defRPr sz="6200"/>
            </a:lvl5pPr>
            <a:lvl6pPr>
              <a:defRPr sz="6200"/>
            </a:lvl6pPr>
            <a:lvl7pPr>
              <a:defRPr sz="6200"/>
            </a:lvl7pPr>
            <a:lvl8pPr>
              <a:defRPr sz="6200"/>
            </a:lvl8pPr>
            <a:lvl9pPr>
              <a:defRPr sz="6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527442" y="16388081"/>
            <a:ext cx="53052347" cy="46344842"/>
          </a:xfrm>
        </p:spPr>
        <p:txBody>
          <a:bodyPr/>
          <a:lstStyle>
            <a:lvl1pPr>
              <a:defRPr sz="9600"/>
            </a:lvl1pPr>
            <a:lvl2pPr>
              <a:defRPr sz="8200"/>
            </a:lvl2pPr>
            <a:lvl3pPr>
              <a:defRPr sz="6900"/>
            </a:lvl3pPr>
            <a:lvl4pPr>
              <a:defRPr sz="6200"/>
            </a:lvl4pPr>
            <a:lvl5pPr>
              <a:defRPr sz="6200"/>
            </a:lvl5pPr>
            <a:lvl6pPr>
              <a:defRPr sz="6200"/>
            </a:lvl6pPr>
            <a:lvl7pPr>
              <a:defRPr sz="6200"/>
            </a:lvl7pPr>
            <a:lvl8pPr>
              <a:defRPr sz="6200"/>
            </a:lvl8pPr>
            <a:lvl9pPr>
              <a:defRPr sz="6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1092-0A30-4C51-9053-0CBF8968EEE2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B5597-0E7C-470D-BE2F-E28EB744D48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0" y="878842"/>
            <a:ext cx="29626560" cy="3657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4912362"/>
            <a:ext cx="14544677" cy="2047238"/>
          </a:xfrm>
        </p:spPr>
        <p:txBody>
          <a:bodyPr anchor="b"/>
          <a:lstStyle>
            <a:lvl1pPr marL="0" indent="0">
              <a:buNone/>
              <a:defRPr sz="8200" b="1"/>
            </a:lvl1pPr>
            <a:lvl2pPr marL="1567510" indent="0">
              <a:buNone/>
              <a:defRPr sz="6900" b="1"/>
            </a:lvl2pPr>
            <a:lvl3pPr marL="3135020" indent="0">
              <a:buNone/>
              <a:defRPr sz="6200" b="1"/>
            </a:lvl3pPr>
            <a:lvl4pPr marL="4702531" indent="0">
              <a:buNone/>
              <a:defRPr sz="5500" b="1"/>
            </a:lvl4pPr>
            <a:lvl5pPr marL="6270041" indent="0">
              <a:buNone/>
              <a:defRPr sz="5500" b="1"/>
            </a:lvl5pPr>
            <a:lvl6pPr marL="7837551" indent="0">
              <a:buNone/>
              <a:defRPr sz="5500" b="1"/>
            </a:lvl6pPr>
            <a:lvl7pPr marL="9405061" indent="0">
              <a:buNone/>
              <a:defRPr sz="5500" b="1"/>
            </a:lvl7pPr>
            <a:lvl8pPr marL="10972571" indent="0">
              <a:buNone/>
              <a:defRPr sz="5500" b="1"/>
            </a:lvl8pPr>
            <a:lvl9pPr marL="12540082" indent="0">
              <a:buNone/>
              <a:defRPr sz="55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920" y="6959600"/>
            <a:ext cx="14544677" cy="12644122"/>
          </a:xfrm>
        </p:spPr>
        <p:txBody>
          <a:bodyPr/>
          <a:lstStyle>
            <a:lvl1pPr>
              <a:defRPr sz="8200"/>
            </a:lvl1pPr>
            <a:lvl2pPr>
              <a:defRPr sz="6900"/>
            </a:lvl2pPr>
            <a:lvl3pPr>
              <a:defRPr sz="62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092" y="4912362"/>
            <a:ext cx="14550390" cy="2047238"/>
          </a:xfrm>
        </p:spPr>
        <p:txBody>
          <a:bodyPr anchor="b"/>
          <a:lstStyle>
            <a:lvl1pPr marL="0" indent="0">
              <a:buNone/>
              <a:defRPr sz="8200" b="1"/>
            </a:lvl1pPr>
            <a:lvl2pPr marL="1567510" indent="0">
              <a:buNone/>
              <a:defRPr sz="6900" b="1"/>
            </a:lvl2pPr>
            <a:lvl3pPr marL="3135020" indent="0">
              <a:buNone/>
              <a:defRPr sz="6200" b="1"/>
            </a:lvl3pPr>
            <a:lvl4pPr marL="4702531" indent="0">
              <a:buNone/>
              <a:defRPr sz="5500" b="1"/>
            </a:lvl4pPr>
            <a:lvl5pPr marL="6270041" indent="0">
              <a:buNone/>
              <a:defRPr sz="5500" b="1"/>
            </a:lvl5pPr>
            <a:lvl6pPr marL="7837551" indent="0">
              <a:buNone/>
              <a:defRPr sz="5500" b="1"/>
            </a:lvl6pPr>
            <a:lvl7pPr marL="9405061" indent="0">
              <a:buNone/>
              <a:defRPr sz="5500" b="1"/>
            </a:lvl7pPr>
            <a:lvl8pPr marL="10972571" indent="0">
              <a:buNone/>
              <a:defRPr sz="5500" b="1"/>
            </a:lvl8pPr>
            <a:lvl9pPr marL="12540082" indent="0">
              <a:buNone/>
              <a:defRPr sz="55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092" y="6959600"/>
            <a:ext cx="14550390" cy="12644122"/>
          </a:xfrm>
        </p:spPr>
        <p:txBody>
          <a:bodyPr/>
          <a:lstStyle>
            <a:lvl1pPr>
              <a:defRPr sz="8200"/>
            </a:lvl1pPr>
            <a:lvl2pPr>
              <a:defRPr sz="6900"/>
            </a:lvl2pPr>
            <a:lvl3pPr>
              <a:defRPr sz="62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1092-0A30-4C51-9053-0CBF8968EEE2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B5597-0E7C-470D-BE2F-E28EB744D48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1092-0A30-4C51-9053-0CBF8968EEE2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B5597-0E7C-470D-BE2F-E28EB744D48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1092-0A30-4C51-9053-0CBF8968EEE2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B5597-0E7C-470D-BE2F-E28EB744D48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2" y="873760"/>
            <a:ext cx="10829927" cy="3718560"/>
          </a:xfrm>
        </p:spPr>
        <p:txBody>
          <a:bodyPr anchor="b"/>
          <a:lstStyle>
            <a:lvl1pPr algn="l">
              <a:defRPr sz="69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180" y="873761"/>
            <a:ext cx="18402300" cy="18729962"/>
          </a:xfrm>
        </p:spPr>
        <p:txBody>
          <a:bodyPr/>
          <a:lstStyle>
            <a:lvl1pPr>
              <a:defRPr sz="11000"/>
            </a:lvl1pPr>
            <a:lvl2pPr>
              <a:defRPr sz="9600"/>
            </a:lvl2pPr>
            <a:lvl3pPr>
              <a:defRPr sz="8200"/>
            </a:lvl3pPr>
            <a:lvl4pPr>
              <a:defRPr sz="6900"/>
            </a:lvl4pPr>
            <a:lvl5pPr>
              <a:defRPr sz="6900"/>
            </a:lvl5pPr>
            <a:lvl6pPr>
              <a:defRPr sz="6900"/>
            </a:lvl6pPr>
            <a:lvl7pPr>
              <a:defRPr sz="6900"/>
            </a:lvl7pPr>
            <a:lvl8pPr>
              <a:defRPr sz="6900"/>
            </a:lvl8pPr>
            <a:lvl9pPr>
              <a:defRPr sz="6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2" y="4592321"/>
            <a:ext cx="10829927" cy="15011402"/>
          </a:xfrm>
        </p:spPr>
        <p:txBody>
          <a:bodyPr/>
          <a:lstStyle>
            <a:lvl1pPr marL="0" indent="0">
              <a:buNone/>
              <a:defRPr sz="4800"/>
            </a:lvl1pPr>
            <a:lvl2pPr marL="1567510" indent="0">
              <a:buNone/>
              <a:defRPr sz="4100"/>
            </a:lvl2pPr>
            <a:lvl3pPr marL="3135020" indent="0">
              <a:buNone/>
              <a:defRPr sz="3400"/>
            </a:lvl3pPr>
            <a:lvl4pPr marL="4702531" indent="0">
              <a:buNone/>
              <a:defRPr sz="3100"/>
            </a:lvl4pPr>
            <a:lvl5pPr marL="6270041" indent="0">
              <a:buNone/>
              <a:defRPr sz="3100"/>
            </a:lvl5pPr>
            <a:lvl6pPr marL="7837551" indent="0">
              <a:buNone/>
              <a:defRPr sz="3100"/>
            </a:lvl6pPr>
            <a:lvl7pPr marL="9405061" indent="0">
              <a:buNone/>
              <a:defRPr sz="3100"/>
            </a:lvl7pPr>
            <a:lvl8pPr marL="10972571" indent="0">
              <a:buNone/>
              <a:defRPr sz="3100"/>
            </a:lvl8pPr>
            <a:lvl9pPr marL="12540082" indent="0">
              <a:buNone/>
              <a:defRPr sz="3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1092-0A30-4C51-9053-0CBF8968EEE2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B5597-0E7C-470D-BE2F-E28EB744D48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237" y="15361920"/>
            <a:ext cx="19751040" cy="1813562"/>
          </a:xfrm>
        </p:spPr>
        <p:txBody>
          <a:bodyPr anchor="b"/>
          <a:lstStyle>
            <a:lvl1pPr algn="l">
              <a:defRPr sz="69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2237" y="1960880"/>
            <a:ext cx="19751040" cy="13167360"/>
          </a:xfrm>
        </p:spPr>
        <p:txBody>
          <a:bodyPr/>
          <a:lstStyle>
            <a:lvl1pPr marL="0" indent="0">
              <a:buNone/>
              <a:defRPr sz="11000"/>
            </a:lvl1pPr>
            <a:lvl2pPr marL="1567510" indent="0">
              <a:buNone/>
              <a:defRPr sz="9600"/>
            </a:lvl2pPr>
            <a:lvl3pPr marL="3135020" indent="0">
              <a:buNone/>
              <a:defRPr sz="8200"/>
            </a:lvl3pPr>
            <a:lvl4pPr marL="4702531" indent="0">
              <a:buNone/>
              <a:defRPr sz="6900"/>
            </a:lvl4pPr>
            <a:lvl5pPr marL="6270041" indent="0">
              <a:buNone/>
              <a:defRPr sz="6900"/>
            </a:lvl5pPr>
            <a:lvl6pPr marL="7837551" indent="0">
              <a:buNone/>
              <a:defRPr sz="6900"/>
            </a:lvl6pPr>
            <a:lvl7pPr marL="9405061" indent="0">
              <a:buNone/>
              <a:defRPr sz="6900"/>
            </a:lvl7pPr>
            <a:lvl8pPr marL="10972571" indent="0">
              <a:buNone/>
              <a:defRPr sz="6900"/>
            </a:lvl8pPr>
            <a:lvl9pPr marL="12540082" indent="0">
              <a:buNone/>
              <a:defRPr sz="6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237" y="17175482"/>
            <a:ext cx="19751040" cy="2575558"/>
          </a:xfrm>
        </p:spPr>
        <p:txBody>
          <a:bodyPr/>
          <a:lstStyle>
            <a:lvl1pPr marL="0" indent="0">
              <a:buNone/>
              <a:defRPr sz="4800"/>
            </a:lvl1pPr>
            <a:lvl2pPr marL="1567510" indent="0">
              <a:buNone/>
              <a:defRPr sz="4100"/>
            </a:lvl2pPr>
            <a:lvl3pPr marL="3135020" indent="0">
              <a:buNone/>
              <a:defRPr sz="3400"/>
            </a:lvl3pPr>
            <a:lvl4pPr marL="4702531" indent="0">
              <a:buNone/>
              <a:defRPr sz="3100"/>
            </a:lvl4pPr>
            <a:lvl5pPr marL="6270041" indent="0">
              <a:buNone/>
              <a:defRPr sz="3100"/>
            </a:lvl5pPr>
            <a:lvl6pPr marL="7837551" indent="0">
              <a:buNone/>
              <a:defRPr sz="3100"/>
            </a:lvl6pPr>
            <a:lvl7pPr marL="9405061" indent="0">
              <a:buNone/>
              <a:defRPr sz="3100"/>
            </a:lvl7pPr>
            <a:lvl8pPr marL="10972571" indent="0">
              <a:buNone/>
              <a:defRPr sz="3100"/>
            </a:lvl8pPr>
            <a:lvl9pPr marL="12540082" indent="0">
              <a:buNone/>
              <a:defRPr sz="3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1092-0A30-4C51-9053-0CBF8968EEE2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B5597-0E7C-470D-BE2F-E28EB744D48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920" y="878842"/>
            <a:ext cx="29626560" cy="3657600"/>
          </a:xfrm>
          <a:prstGeom prst="rect">
            <a:avLst/>
          </a:prstGeom>
        </p:spPr>
        <p:txBody>
          <a:bodyPr vert="horz" lIns="313502" tIns="156751" rIns="313502" bIns="15675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5120641"/>
            <a:ext cx="29626560" cy="14483082"/>
          </a:xfrm>
          <a:prstGeom prst="rect">
            <a:avLst/>
          </a:prstGeom>
        </p:spPr>
        <p:txBody>
          <a:bodyPr vert="horz" lIns="313502" tIns="156751" rIns="313502" bIns="15675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5920" y="20340322"/>
            <a:ext cx="7680960" cy="1168400"/>
          </a:xfrm>
          <a:prstGeom prst="rect">
            <a:avLst/>
          </a:prstGeom>
        </p:spPr>
        <p:txBody>
          <a:bodyPr vert="horz" lIns="313502" tIns="156751" rIns="313502" bIns="156751" rtlCol="0" anchor="ctr"/>
          <a:lstStyle>
            <a:lvl1pPr algn="l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191092-0A30-4C51-9053-0CBF8968EEE2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0" y="20340322"/>
            <a:ext cx="10424160" cy="1168400"/>
          </a:xfrm>
          <a:prstGeom prst="rect">
            <a:avLst/>
          </a:prstGeom>
        </p:spPr>
        <p:txBody>
          <a:bodyPr vert="horz" lIns="313502" tIns="156751" rIns="313502" bIns="156751" rtlCol="0" anchor="ctr"/>
          <a:lstStyle>
            <a:lvl1pPr algn="ct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591520" y="20340322"/>
            <a:ext cx="7680960" cy="1168400"/>
          </a:xfrm>
          <a:prstGeom prst="rect">
            <a:avLst/>
          </a:prstGeom>
        </p:spPr>
        <p:txBody>
          <a:bodyPr vert="horz" lIns="313502" tIns="156751" rIns="313502" bIns="156751" rtlCol="0" anchor="ctr"/>
          <a:lstStyle>
            <a:lvl1pPr algn="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6B5597-0E7C-470D-BE2F-E28EB744D48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135020" rtl="0" eaLnBrk="1" latinLnBrk="0" hangingPunct="1">
        <a:spcBef>
          <a:spcPct val="0"/>
        </a:spcBef>
        <a:buNone/>
        <a:defRPr sz="15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75633" indent="-1175633" algn="l" defTabSz="3135020" rtl="0" eaLnBrk="1" latinLnBrk="0" hangingPunct="1">
        <a:spcBef>
          <a:spcPct val="20000"/>
        </a:spcBef>
        <a:buFont typeface="Arial" pitchFamily="34" charset="0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1pPr>
      <a:lvl2pPr marL="2547204" indent="-979694" algn="l" defTabSz="3135020" rtl="0" eaLnBrk="1" latinLnBrk="0" hangingPunct="1">
        <a:spcBef>
          <a:spcPct val="20000"/>
        </a:spcBef>
        <a:buFont typeface="Arial" pitchFamily="34" charset="0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3918776" indent="-783755" algn="l" defTabSz="3135020" rtl="0" eaLnBrk="1" latinLnBrk="0" hangingPunct="1">
        <a:spcBef>
          <a:spcPct val="20000"/>
        </a:spcBef>
        <a:buFont typeface="Arial" pitchFamily="34" charset="0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286" indent="-783755" algn="l" defTabSz="3135020" rtl="0" eaLnBrk="1" latinLnBrk="0" hangingPunct="1">
        <a:spcBef>
          <a:spcPct val="20000"/>
        </a:spcBef>
        <a:buFont typeface="Arial" pitchFamily="34" charset="0"/>
        <a:buChar char="–"/>
        <a:defRPr sz="6900" kern="1200">
          <a:solidFill>
            <a:schemeClr val="tx1"/>
          </a:solidFill>
          <a:latin typeface="+mn-lt"/>
          <a:ea typeface="+mn-ea"/>
          <a:cs typeface="+mn-cs"/>
        </a:defRPr>
      </a:lvl4pPr>
      <a:lvl5pPr marL="7053796" indent="-783755" algn="l" defTabSz="3135020" rtl="0" eaLnBrk="1" latinLnBrk="0" hangingPunct="1">
        <a:spcBef>
          <a:spcPct val="20000"/>
        </a:spcBef>
        <a:buFont typeface="Arial" pitchFamily="34" charset="0"/>
        <a:buChar char="»"/>
        <a:defRPr sz="6900" kern="1200">
          <a:solidFill>
            <a:schemeClr val="tx1"/>
          </a:solidFill>
          <a:latin typeface="+mn-lt"/>
          <a:ea typeface="+mn-ea"/>
          <a:cs typeface="+mn-cs"/>
        </a:defRPr>
      </a:lvl5pPr>
      <a:lvl6pPr marL="8621306" indent="-783755" algn="l" defTabSz="3135020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6pPr>
      <a:lvl7pPr marL="10188816" indent="-783755" algn="l" defTabSz="3135020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7pPr>
      <a:lvl8pPr marL="11756327" indent="-783755" algn="l" defTabSz="3135020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8pPr>
      <a:lvl9pPr marL="13323837" indent="-783755" algn="l" defTabSz="3135020" rtl="0" eaLnBrk="1" latinLnBrk="0" hangingPunct="1">
        <a:spcBef>
          <a:spcPct val="20000"/>
        </a:spcBef>
        <a:buFont typeface="Arial" pitchFamily="34" charset="0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13502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1pPr>
      <a:lvl2pPr marL="1567510" algn="l" defTabSz="313502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2pPr>
      <a:lvl3pPr marL="3135020" algn="l" defTabSz="313502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3pPr>
      <a:lvl4pPr marL="4702531" algn="l" defTabSz="313502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4pPr>
      <a:lvl5pPr marL="6270041" algn="l" defTabSz="313502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5pPr>
      <a:lvl6pPr marL="7837551" algn="l" defTabSz="313502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6pPr>
      <a:lvl7pPr marL="9405061" algn="l" defTabSz="313502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571" algn="l" defTabSz="313502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8pPr>
      <a:lvl9pPr marL="12540082" algn="l" defTabSz="313502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HBeshear</dc:creator>
  <cp:lastModifiedBy>Jacob Knaup</cp:lastModifiedBy>
  <cp:revision>10</cp:revision>
  <dcterms:created xsi:type="dcterms:W3CDTF">2011-09-08T18:30:28Z</dcterms:created>
  <dcterms:modified xsi:type="dcterms:W3CDTF">2018-03-26T23:15:59Z</dcterms:modified>
</cp:coreProperties>
</file>

<file path=docProps/thumbnail.jpeg>
</file>